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5DD2-2448-4064-8EEE-4959BB414F9B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7F81-D7BC-4EBA-B634-E9B78A4CA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4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5DD2-2448-4064-8EEE-4959BB414F9B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7F81-D7BC-4EBA-B634-E9B78A4CA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5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/>
              <a:t>Муниципальное бюджетное учреждение культуры Рузского муниципального района </a:t>
            </a:r>
            <a:br>
              <a:rPr lang="ru-RU" sz="2400" b="1" smtClean="0"/>
            </a:br>
            <a:r>
              <a:rPr lang="ru-RU" sz="2400" b="1" smtClean="0"/>
              <a:t>«Рузский районный краеведческий музей»</a:t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5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b="1" smtClean="0"/>
              <a:t>Целевая аудитория  </a:t>
            </a:r>
            <a:r>
              <a:rPr lang="ru-RU" altLang="ru-RU" sz="2400" smtClean="0"/>
              <a:t>- дети сельских школ Рузского района.</a:t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 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9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1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7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6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039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9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1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Целевая аудитория  - дети сельских школ Рузского района.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учреждение культуры Рузского муниципального района  «Рузский районный краеведческий музей»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--</dc:creator>
  <cp:lastModifiedBy>--</cp:lastModifiedBy>
  <cp:revision>1</cp:revision>
  <dcterms:created xsi:type="dcterms:W3CDTF">2014-01-31T08:11:20Z</dcterms:created>
  <dcterms:modified xsi:type="dcterms:W3CDTF">2014-01-31T08:11:20Z</dcterms:modified>
</cp:coreProperties>
</file>