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5-25T17:42:59.981" idx="1">
    <p:pos x="5838" y="2703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851920" y="488046"/>
            <a:ext cx="45365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1" dirty="0"/>
              <a:t>ПАСПОРТ</a:t>
            </a:r>
            <a:br>
              <a:rPr lang="ru-RU" altLang="ru-RU" sz="2000" b="1" dirty="0"/>
            </a:br>
            <a:r>
              <a:rPr lang="ru-RU" altLang="ru-RU" sz="2000" b="1" dirty="0"/>
              <a:t>ВОИНСКОГО ЗАХОРОНЕНИЯ</a:t>
            </a:r>
            <a:br>
              <a:rPr lang="ru-RU" altLang="ru-RU" sz="2000" b="1" dirty="0"/>
            </a:br>
            <a:r>
              <a:rPr lang="ru-RU" altLang="ru-RU" sz="2000" b="1" dirty="0"/>
              <a:t>№ 5</a:t>
            </a:r>
            <a:r>
              <a:rPr lang="en-US" altLang="ru-RU" sz="2000" b="1" dirty="0"/>
              <a:t>5</a:t>
            </a:r>
            <a:r>
              <a:rPr lang="ru-RU" altLang="ru-RU" sz="2000" b="1" dirty="0"/>
              <a:t>-</a:t>
            </a:r>
            <a:r>
              <a:rPr lang="en-US" altLang="ru-RU" sz="2000" b="1" dirty="0"/>
              <a:t>85</a:t>
            </a:r>
            <a:endParaRPr lang="ru-RU" altLang="ru-RU" sz="2000" b="1" dirty="0"/>
          </a:p>
        </p:txBody>
      </p:sp>
      <p:pic>
        <p:nvPicPr>
          <p:cNvPr id="5" name="Рисунок 4" descr="РузскийГО-ПП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26" y="312737"/>
            <a:ext cx="1029980" cy="119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Восстановлена братская могила в Луж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4" descr="Восстановлена братская могила в Лужка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8" descr="IMG-20220525-WA002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0" descr="IMG-20220525-WA002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2" descr="IMG-20220525-WA0021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14" descr="IMG-20220525-WA0021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AutoShape 16" descr="IMG-20220525-WA002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07904" y="1691198"/>
            <a:ext cx="48965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1</a:t>
            </a:r>
            <a:r>
              <a:rPr lang="en-US" sz="1200" dirty="0"/>
              <a:t>.</a:t>
            </a:r>
            <a:r>
              <a:rPr lang="ru-RU" sz="1200" dirty="0"/>
              <a:t> Вид захоронения: Братская могила погибших воинов  РККА </a:t>
            </a:r>
          </a:p>
          <a:p>
            <a:r>
              <a:rPr lang="ru-RU" sz="1200" dirty="0"/>
              <a:t>2. Описание: У могильного холма установлен мемориальный знак в виде 4-х угольной металлической пирамиды размером 52 х 52 см, высотой 1560 см с закреплённой звездой на передней панели и табличкой  с фамилиями  захороненных воинов. Мемориальный знак на захоронении  уничтожен в 90-х годах  и восстановлен в мае 2022 г.</a:t>
            </a:r>
          </a:p>
          <a:p>
            <a:r>
              <a:rPr lang="ru-RU" sz="1200" dirty="0"/>
              <a:t>3. Объект культурного наследия: нет информации</a:t>
            </a:r>
          </a:p>
          <a:p>
            <a:r>
              <a:rPr lang="ru-RU" sz="1200" dirty="0"/>
              <a:t>4.  Площадь захоронения: </a:t>
            </a:r>
            <a:r>
              <a:rPr lang="ru-RU" sz="1200" b="1" dirty="0"/>
              <a:t>12 </a:t>
            </a:r>
            <a:r>
              <a:rPr lang="ru-RU" sz="1200" b="1" dirty="0" err="1"/>
              <a:t>кв.м</a:t>
            </a:r>
            <a:r>
              <a:rPr lang="ru-RU" sz="1200" b="1" dirty="0"/>
              <a:t>. </a:t>
            </a:r>
          </a:p>
          <a:p>
            <a:r>
              <a:rPr lang="ru-RU" sz="1200" dirty="0"/>
              <a:t>5. Состояние: удовлетворительное. </a:t>
            </a:r>
          </a:p>
          <a:p>
            <a:r>
              <a:rPr lang="ru-RU" sz="1200" dirty="0"/>
              <a:t>6. Дата создания захоронения: 1942,апрель; памятник уст. в 1953 г.   </a:t>
            </a:r>
          </a:p>
          <a:p>
            <a:r>
              <a:rPr lang="ru-RU" sz="1200" dirty="0"/>
              <a:t>7. Учётный номер в </a:t>
            </a:r>
            <a:r>
              <a:rPr lang="ru-RU" sz="1200" b="1" dirty="0"/>
              <a:t>ВМЦ – 50-767</a:t>
            </a:r>
          </a:p>
          <a:p>
            <a:r>
              <a:rPr lang="ru-RU" sz="1200" dirty="0"/>
              <a:t>8 Захоронено – </a:t>
            </a:r>
            <a:r>
              <a:rPr lang="ru-RU" sz="1200" b="1" dirty="0"/>
              <a:t>71</a:t>
            </a:r>
            <a:r>
              <a:rPr lang="ru-RU" sz="1200" dirty="0"/>
              <a:t> чел, в т.ч. известных – </a:t>
            </a:r>
            <a:r>
              <a:rPr lang="ru-RU" sz="1200" b="1" dirty="0"/>
              <a:t>8</a:t>
            </a:r>
          </a:p>
          <a:p>
            <a:r>
              <a:rPr lang="ru-RU" sz="1200" dirty="0"/>
              <a:t>9 Кадастровый № земельного участка: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50:19:0030525:14</a:t>
            </a:r>
            <a:endParaRPr lang="ru-RU" sz="1200" b="1" dirty="0"/>
          </a:p>
          <a:p>
            <a:r>
              <a:rPr lang="ru-RU" sz="1200" dirty="0"/>
              <a:t>10.Координаты GPS: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55.783255  36.096809</a:t>
            </a:r>
            <a:endParaRPr lang="ru-RU" sz="1200" b="1" dirty="0"/>
          </a:p>
          <a:p>
            <a:r>
              <a:rPr lang="ru-RU" sz="1200" dirty="0"/>
              <a:t>11. Захоронены воины 36-й отдельной стрелковой бригады и особого батальона ВС МВО, погибшие в годы ВОВ  у </a:t>
            </a:r>
            <a:r>
              <a:rPr lang="ru-RU" sz="1200" dirty="0" err="1"/>
              <a:t>н.п</a:t>
            </a:r>
            <a:r>
              <a:rPr lang="ru-RU" sz="1200" dirty="0"/>
              <a:t>. Дьяково, Пестово,  Акатово.</a:t>
            </a:r>
          </a:p>
          <a:p>
            <a:endParaRPr lang="ru-RU" sz="1200" dirty="0"/>
          </a:p>
          <a:p>
            <a:r>
              <a:rPr lang="ru-RU" sz="1200" dirty="0"/>
              <a:t>Проезд с г. Руза рейсовым автобусом в сторону  </a:t>
            </a:r>
            <a:r>
              <a:rPr lang="ru-RU" sz="1200" dirty="0" err="1"/>
              <a:t>н.п</a:t>
            </a:r>
            <a:r>
              <a:rPr lang="ru-RU" sz="1200" dirty="0"/>
              <a:t> </a:t>
            </a:r>
            <a:r>
              <a:rPr lang="ru-RU" sz="1200" dirty="0" err="1"/>
              <a:t>Беляная</a:t>
            </a:r>
            <a:r>
              <a:rPr lang="ru-RU" sz="1200" dirty="0"/>
              <a:t> Гора до остановки «Дом отдыха «Лужки»</a:t>
            </a:r>
          </a:p>
          <a:p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3933056"/>
            <a:ext cx="2088231" cy="998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B8F246-0DA4-2423-95BA-AE0E532C1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740998"/>
            <a:ext cx="3241597" cy="24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7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04664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48529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Схема  расположения  захоронения 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3B039B-D77E-8F1D-180E-A8AE732EC5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700808"/>
            <a:ext cx="3443948" cy="402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FA09B2-F2CC-8275-7219-6DDDF0F19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621" y="1727691"/>
            <a:ext cx="4621317" cy="402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3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04664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88741" y="418039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Список   захороненных 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80F0B0-5992-48F3-E431-6FAD377EB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77755"/>
            <a:ext cx="6728931" cy="60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94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208</Words>
  <Application>Microsoft Office PowerPoint</Application>
  <PresentationFormat>Экран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ПАСПОРТ ВОИНСКОГО ЗАХОРОНЕНИЯ № 55-85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ВОИНСКОГО ЗАХОРОНЕНИЯ №_55-62_</dc:title>
  <dc:creator>Admin</dc:creator>
  <cp:lastModifiedBy>ruza1941@yandex.ru</cp:lastModifiedBy>
  <cp:revision>17</cp:revision>
  <dcterms:created xsi:type="dcterms:W3CDTF">2022-05-25T13:32:28Z</dcterms:created>
  <dcterms:modified xsi:type="dcterms:W3CDTF">2022-05-26T09:23:12Z</dcterms:modified>
</cp:coreProperties>
</file>